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4A01E-6E1B-48BB-ADB8-B17EDE68FC9F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7B4B0-8EDB-44D1-842C-CAABDC33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060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B4DF-A302-483B-8679-3991D1C30785}" type="datetime1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6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8DC-9D44-45FF-846C-06F490330CD4}" type="datetime1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28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B6FA-1151-4EE4-A1E0-BC64B1B4805D}" type="datetime1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48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41BF-A1EC-47AA-B182-0F031CBF642B}" type="datetime1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5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34C8-2850-495B-89D4-7D01641FA3BC}" type="datetime1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42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40D4-B7B3-4973-9A98-DC10E1CA1D37}" type="datetime1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19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2DED-474B-4E03-ABFD-00504DCB97A7}" type="datetime1">
              <a:rPr lang="en-GB" smtClean="0"/>
              <a:t>17/09/2019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8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6E8-666C-418E-895B-9E404377DF38}" type="datetime1">
              <a:rPr lang="en-GB" smtClean="0"/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5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9D22-DA4E-4A2D-A93F-7DBEF51157CC}" type="datetime1">
              <a:rPr lang="en-GB" smtClean="0"/>
              <a:t>17/09/2019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14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0C6-78FF-48E0-85C1-97A20586FE8B}" type="datetime1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65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B8FF-956C-426D-9468-EC24B62815F5}" type="datetime1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89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F57EC-700D-4E00-A4E0-3A2958AC304F}" type="datetime1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215E-76B9-4FF1-839E-8D6E0A2A4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6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 dirty="0" smtClean="0"/>
              <a:t>Mathematics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Dr Ali Amin </a:t>
            </a:r>
            <a:r>
              <a:rPr lang="en-GB" dirty="0" err="1" smtClean="0">
                <a:solidFill>
                  <a:schemeClr val="tx1"/>
                </a:solidFill>
              </a:rPr>
              <a:t>Abduljabar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95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10</a:t>
            </a:fld>
            <a:endParaRPr lang="en-GB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45024"/>
            <a:ext cx="19716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783" y="764704"/>
            <a:ext cx="68199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935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11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73628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8" b="6823"/>
          <a:stretch/>
        </p:blipFill>
        <p:spPr bwMode="auto">
          <a:xfrm>
            <a:off x="127780" y="3445311"/>
            <a:ext cx="8267700" cy="329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11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12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20688"/>
            <a:ext cx="876300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492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13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602564" cy="549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524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14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409575"/>
            <a:ext cx="847725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681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15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65627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54" y="1916832"/>
            <a:ext cx="85725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19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Syllabus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Numerical Analysis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1- Solution of Nonlinear Equations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2- Solution of Ordinary Differential Equations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3- Solution of Partial Differential Equations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4- Numerical Optimization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Linear Algebra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First few chapters on Linear Algebra references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0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Refrences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Numerical analysis,7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edition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By Richard L. Burden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Matrix Analysis and Applied Linear Algebra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By Carl D. Meyer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5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Chapter one</a:t>
            </a:r>
            <a:br>
              <a:rPr lang="en-GB" dirty="0" smtClean="0"/>
            </a:br>
            <a:r>
              <a:rPr lang="en-GB" dirty="0" smtClean="0"/>
              <a:t>Solution of Nonlinear 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629000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If a continuous function f(x) has values of opposite signs at the end points of an interval [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] (i.e.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f(a).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f(b)&lt;0), then this interval must contain at least one root of the equation f(x)=0. this root will be the only root if the derivative f</a:t>
            </a:r>
            <a:r>
              <a:rPr lang="en-GB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´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(x) exists and preserves sign within the interval [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] that is if f</a:t>
            </a:r>
            <a:r>
              <a:rPr lang="en-GB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´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(x)&lt;0 or f</a:t>
            </a:r>
            <a:r>
              <a:rPr lang="en-GB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´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(x)&gt;0 for [a&lt;x&lt;b]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GB" dirty="0" smtClean="0"/>
              <a:t>Bisection Method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705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40968"/>
            <a:ext cx="5158333" cy="330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8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6</a:t>
            </a:fld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772921" cy="394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313" y="4437112"/>
            <a:ext cx="61436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76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7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490538"/>
            <a:ext cx="767715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46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8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2" y="260648"/>
            <a:ext cx="71532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960" y="2636912"/>
            <a:ext cx="6286078" cy="376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7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215E-76B9-4FF1-839E-8D6E0A2A49AD}" type="slidenum">
              <a:rPr lang="en-GB" smtClean="0"/>
              <a:t>9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64"/>
          <a:stretch/>
        </p:blipFill>
        <p:spPr bwMode="auto">
          <a:xfrm>
            <a:off x="323528" y="620688"/>
            <a:ext cx="8248650" cy="442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279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169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Mathematics </vt:lpstr>
      <vt:lpstr>PowerPoint Presentation</vt:lpstr>
      <vt:lpstr>Refrences</vt:lpstr>
      <vt:lpstr>Chapter one Solution of Nonlinear Equations</vt:lpstr>
      <vt:lpstr>Bisection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19</cp:revision>
  <dcterms:created xsi:type="dcterms:W3CDTF">2019-09-13T07:43:57Z</dcterms:created>
  <dcterms:modified xsi:type="dcterms:W3CDTF">2019-09-17T20:44:34Z</dcterms:modified>
</cp:coreProperties>
</file>